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300" r:id="rId4"/>
    <p:sldId id="309" r:id="rId5"/>
    <p:sldId id="308" r:id="rId6"/>
    <p:sldId id="307" r:id="rId7"/>
    <p:sldId id="306" r:id="rId8"/>
    <p:sldId id="305" r:id="rId9"/>
    <p:sldId id="304" r:id="rId10"/>
    <p:sldId id="314" r:id="rId11"/>
    <p:sldId id="313" r:id="rId12"/>
    <p:sldId id="312" r:id="rId13"/>
    <p:sldId id="311" r:id="rId14"/>
    <p:sldId id="303" r:id="rId15"/>
    <p:sldId id="319" r:id="rId16"/>
    <p:sldId id="318" r:id="rId17"/>
    <p:sldId id="316" r:id="rId18"/>
    <p:sldId id="317" r:id="rId19"/>
    <p:sldId id="260" r:id="rId20"/>
    <p:sldId id="299" r:id="rId21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08920" y="3491880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ПРОСОЛОВОЙ ВИКТОРИИ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ВЛАДИМИРОВНЕ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491880"/>
            <a:ext cx="489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СУХОВОЙ ТАТЬЯНЕ АЛЕКСАНДРОВНЕ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563888"/>
            <a:ext cx="4777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ДНЕПРИКОВОЙ ИРИНЕ ЕВГЕНЬЕВНЕ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563888"/>
            <a:ext cx="4223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ПАВЛОВОЙ АННЕ ДМИТРИЕВНЕ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563888"/>
            <a:ext cx="482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ГРУЩЕНКО ЕЛЕНЕ АЛЕКСАНДРОВНЕ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491880"/>
            <a:ext cx="4250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ЧЕСНОКОВОЙ ЕЛЕНЕ ПЕТРОВНЕ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36912" y="3491880"/>
            <a:ext cx="5116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ЯРИКОВОЙ ОКСАНЕ АЛЕКСАНДРОВНЕ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96952" y="356388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ХАРЬКОВОЙ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08920" y="349188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СВЕНТОЗЕЛЬСКОЙ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ОКСАНЕ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ВЛАДИМИРОВНЕ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08920" y="3491880"/>
            <a:ext cx="44435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ТРИШИНОЙ ЕЛЕНЕ ГЕНАДЬЕВНЕ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ananas-nsk.ru/assets/images/diplom/52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491880"/>
            <a:ext cx="4049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БАЕВОЙ ЕКАТЕРИНЕ ОЛЕГОВНЕ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36912" y="3491880"/>
            <a:ext cx="462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РОМАНОВОЙ ТАТЬЯНЕ АЛЕКСАНДРОВНЕ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491880"/>
            <a:ext cx="4949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ЗОЛОТАРЁВОЙ МАРИНЕ ВИКТОРОВНЕ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80928" y="3491880"/>
            <a:ext cx="42561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КИСЕЛЁВОЙ ИРИНЕ СЕРГЕЕВНЕ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36912" y="3491880"/>
            <a:ext cx="454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ЩУКИНОЙ ГАЛИНЕ ГЕНАДЬЕВНЕ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08920" y="3491880"/>
            <a:ext cx="4482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НАЗАРОВОЙ ИРИНЕ ДМИТРИЕВНЕ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80928" y="3491880"/>
            <a:ext cx="353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ДИБРИВКО ЯНЕ ИГОРЕВНЕ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flipH="1">
            <a:off x="2564904" y="3491880"/>
            <a:ext cx="4293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ПОПОВОЙ МАРИИ МИХАЙЛОВНЕ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www.playcast.ru/uploads/2015/07/09/142714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2" descr="http://www.nv-p.ru/sc-pic/i69266.jpg"/>
          <p:cNvPicPr>
            <a:picLocks noChangeAspect="1" noChangeArrowheads="1"/>
          </p:cNvPicPr>
          <p:nvPr/>
        </p:nvPicPr>
        <p:blipFill rotWithShape="1">
          <a:blip r:embed="rId3" cstate="print"/>
          <a:srcRect l="4409" t="3339" r="6190" b="3757"/>
          <a:stretch/>
        </p:blipFill>
        <p:spPr bwMode="auto">
          <a:xfrm>
            <a:off x="1052736" y="1009937"/>
            <a:ext cx="5117841" cy="7091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708920" y="3491880"/>
            <a:ext cx="5078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КАЛИНЧУКОВОЙ ЮЛИИ ЕВГЕНЬЕВНЕ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7154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55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</dc:creator>
  <cp:lastModifiedBy>EVM</cp:lastModifiedBy>
  <cp:revision>16</cp:revision>
  <dcterms:created xsi:type="dcterms:W3CDTF">2018-11-07T10:55:06Z</dcterms:created>
  <dcterms:modified xsi:type="dcterms:W3CDTF">2018-11-16T19:03:33Z</dcterms:modified>
</cp:coreProperties>
</file>